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8640763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hdChp1Fig1" id="{9CEA45E1-795E-420F-A3D1-417F16D3D172}">
          <p14:sldIdLst>
            <p14:sldId id="256"/>
            <p14:sldId id="257"/>
          </p14:sldIdLst>
        </p14:section>
        <p14:section name="warmingfig1" id="{73244C5C-81A4-4BE3-AABC-449D9A1CE43A}">
          <p14:sldIdLst>
            <p14:sldId id="258"/>
          </p14:sldIdLst>
        </p14:section>
        <p14:section name="SamplingFreqPic" id="{DE7564FD-9742-4BC8-82F6-B608C052DBE1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51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jpeg>
</file>

<file path=ppt/media/image12.png>
</file>

<file path=ppt/media/image13.png>
</file>

<file path=ppt/media/image2.tiff>
</file>

<file path=ppt/media/image3.png>
</file>

<file path=ppt/media/image4.sv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C6DF0-5141-454C-A359-D648E603EBD4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602970-FA9D-444B-97BE-F37928DC150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5480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39841" rtl="0" eaLnBrk="1" latinLnBrk="0" hangingPunct="1">
      <a:defRPr sz="971" kern="1200">
        <a:solidFill>
          <a:schemeClr val="tx1"/>
        </a:solidFill>
        <a:latin typeface="+mn-lt"/>
        <a:ea typeface="+mn-ea"/>
        <a:cs typeface="+mn-cs"/>
      </a:defRPr>
    </a:lvl1pPr>
    <a:lvl2pPr marL="369921" algn="l" defTabSz="739841" rtl="0" eaLnBrk="1" latinLnBrk="0" hangingPunct="1">
      <a:defRPr sz="971" kern="1200">
        <a:solidFill>
          <a:schemeClr val="tx1"/>
        </a:solidFill>
        <a:latin typeface="+mn-lt"/>
        <a:ea typeface="+mn-ea"/>
        <a:cs typeface="+mn-cs"/>
      </a:defRPr>
    </a:lvl2pPr>
    <a:lvl3pPr marL="739841" algn="l" defTabSz="739841" rtl="0" eaLnBrk="1" latinLnBrk="0" hangingPunct="1">
      <a:defRPr sz="971" kern="1200">
        <a:solidFill>
          <a:schemeClr val="tx1"/>
        </a:solidFill>
        <a:latin typeface="+mn-lt"/>
        <a:ea typeface="+mn-ea"/>
        <a:cs typeface="+mn-cs"/>
      </a:defRPr>
    </a:lvl3pPr>
    <a:lvl4pPr marL="1109762" algn="l" defTabSz="739841" rtl="0" eaLnBrk="1" latinLnBrk="0" hangingPunct="1">
      <a:defRPr sz="971" kern="1200">
        <a:solidFill>
          <a:schemeClr val="tx1"/>
        </a:solidFill>
        <a:latin typeface="+mn-lt"/>
        <a:ea typeface="+mn-ea"/>
        <a:cs typeface="+mn-cs"/>
      </a:defRPr>
    </a:lvl4pPr>
    <a:lvl5pPr marL="1479682" algn="l" defTabSz="739841" rtl="0" eaLnBrk="1" latinLnBrk="0" hangingPunct="1">
      <a:defRPr sz="971" kern="1200">
        <a:solidFill>
          <a:schemeClr val="tx1"/>
        </a:solidFill>
        <a:latin typeface="+mn-lt"/>
        <a:ea typeface="+mn-ea"/>
        <a:cs typeface="+mn-cs"/>
      </a:defRPr>
    </a:lvl5pPr>
    <a:lvl6pPr marL="1849603" algn="l" defTabSz="739841" rtl="0" eaLnBrk="1" latinLnBrk="0" hangingPunct="1">
      <a:defRPr sz="971" kern="1200">
        <a:solidFill>
          <a:schemeClr val="tx1"/>
        </a:solidFill>
        <a:latin typeface="+mn-lt"/>
        <a:ea typeface="+mn-ea"/>
        <a:cs typeface="+mn-cs"/>
      </a:defRPr>
    </a:lvl6pPr>
    <a:lvl7pPr marL="2219523" algn="l" defTabSz="739841" rtl="0" eaLnBrk="1" latinLnBrk="0" hangingPunct="1">
      <a:defRPr sz="971" kern="1200">
        <a:solidFill>
          <a:schemeClr val="tx1"/>
        </a:solidFill>
        <a:latin typeface="+mn-lt"/>
        <a:ea typeface="+mn-ea"/>
        <a:cs typeface="+mn-cs"/>
      </a:defRPr>
    </a:lvl7pPr>
    <a:lvl8pPr marL="2589444" algn="l" defTabSz="739841" rtl="0" eaLnBrk="1" latinLnBrk="0" hangingPunct="1">
      <a:defRPr sz="971" kern="1200">
        <a:solidFill>
          <a:schemeClr val="tx1"/>
        </a:solidFill>
        <a:latin typeface="+mn-lt"/>
        <a:ea typeface="+mn-ea"/>
        <a:cs typeface="+mn-cs"/>
      </a:defRPr>
    </a:lvl8pPr>
    <a:lvl9pPr marL="2959364" algn="l" defTabSz="739841" rtl="0" eaLnBrk="1" latinLnBrk="0" hangingPunct="1">
      <a:defRPr sz="97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057" y="1060529"/>
            <a:ext cx="7344649" cy="2256061"/>
          </a:xfrm>
        </p:spPr>
        <p:txBody>
          <a:bodyPr anchor="b"/>
          <a:lstStyle>
            <a:lvl1pPr algn="ctr">
              <a:defRPr sz="566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096" y="3403592"/>
            <a:ext cx="6480572" cy="1564542"/>
          </a:xfrm>
        </p:spPr>
        <p:txBody>
          <a:bodyPr/>
          <a:lstStyle>
            <a:lvl1pPr marL="0" indent="0" algn="ctr">
              <a:buNone/>
              <a:defRPr sz="2268"/>
            </a:lvl1pPr>
            <a:lvl2pPr marL="432008" indent="0" algn="ctr">
              <a:buNone/>
              <a:defRPr sz="1890"/>
            </a:lvl2pPr>
            <a:lvl3pPr marL="864017" indent="0" algn="ctr">
              <a:buNone/>
              <a:defRPr sz="1701"/>
            </a:lvl3pPr>
            <a:lvl4pPr marL="1296025" indent="0" algn="ctr">
              <a:buNone/>
              <a:defRPr sz="1512"/>
            </a:lvl4pPr>
            <a:lvl5pPr marL="1728033" indent="0" algn="ctr">
              <a:buNone/>
              <a:defRPr sz="1512"/>
            </a:lvl5pPr>
            <a:lvl6pPr marL="2160041" indent="0" algn="ctr">
              <a:buNone/>
              <a:defRPr sz="1512"/>
            </a:lvl6pPr>
            <a:lvl7pPr marL="2592050" indent="0" algn="ctr">
              <a:buNone/>
              <a:defRPr sz="1512"/>
            </a:lvl7pPr>
            <a:lvl8pPr marL="3024058" indent="0" algn="ctr">
              <a:buNone/>
              <a:defRPr sz="1512"/>
            </a:lvl8pPr>
            <a:lvl9pPr marL="3456066" indent="0" algn="ctr">
              <a:buNone/>
              <a:defRPr sz="151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4302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25455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83546" y="345009"/>
            <a:ext cx="1863165" cy="549164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053" y="345009"/>
            <a:ext cx="5481484" cy="54916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42855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03182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53" y="1615546"/>
            <a:ext cx="7452658" cy="2695572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9553" y="4336619"/>
            <a:ext cx="7452658" cy="1417538"/>
          </a:xfrm>
        </p:spPr>
        <p:txBody>
          <a:bodyPr/>
          <a:lstStyle>
            <a:lvl1pPr marL="0" indent="0">
              <a:buNone/>
              <a:defRPr sz="2268">
                <a:solidFill>
                  <a:schemeClr val="tx1"/>
                </a:solidFill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28126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053" y="1725046"/>
            <a:ext cx="3672324" cy="411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4386" y="1725046"/>
            <a:ext cx="3672324" cy="4111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41724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345011"/>
            <a:ext cx="7452658" cy="12525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5179" y="1588543"/>
            <a:ext cx="3655447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5179" y="2367064"/>
            <a:ext cx="3655447" cy="3481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387" y="1588543"/>
            <a:ext cx="3673450" cy="778521"/>
          </a:xfrm>
        </p:spPr>
        <p:txBody>
          <a:bodyPr anchor="b"/>
          <a:lstStyle>
            <a:lvl1pPr marL="0" indent="0">
              <a:buNone/>
              <a:defRPr sz="2268" b="1"/>
            </a:lvl1pPr>
            <a:lvl2pPr marL="432008" indent="0">
              <a:buNone/>
              <a:defRPr sz="1890" b="1"/>
            </a:lvl2pPr>
            <a:lvl3pPr marL="864017" indent="0">
              <a:buNone/>
              <a:defRPr sz="1701" b="1"/>
            </a:lvl3pPr>
            <a:lvl4pPr marL="1296025" indent="0">
              <a:buNone/>
              <a:defRPr sz="1512" b="1"/>
            </a:lvl4pPr>
            <a:lvl5pPr marL="1728033" indent="0">
              <a:buNone/>
              <a:defRPr sz="1512" b="1"/>
            </a:lvl5pPr>
            <a:lvl6pPr marL="2160041" indent="0">
              <a:buNone/>
              <a:defRPr sz="1512" b="1"/>
            </a:lvl6pPr>
            <a:lvl7pPr marL="2592050" indent="0">
              <a:buNone/>
              <a:defRPr sz="1512" b="1"/>
            </a:lvl7pPr>
            <a:lvl8pPr marL="3024058" indent="0">
              <a:buNone/>
              <a:defRPr sz="1512" b="1"/>
            </a:lvl8pPr>
            <a:lvl9pPr marL="3456066" indent="0">
              <a:buNone/>
              <a:defRPr sz="15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74387" y="2367064"/>
            <a:ext cx="3673450" cy="34815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55100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4780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46343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432012"/>
            <a:ext cx="2786871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3450" y="933027"/>
            <a:ext cx="4374386" cy="4605124"/>
          </a:xfrm>
        </p:spPr>
        <p:txBody>
          <a:bodyPr/>
          <a:lstStyle>
            <a:lvl1pPr>
              <a:defRPr sz="3024"/>
            </a:lvl1pPr>
            <a:lvl2pPr>
              <a:defRPr sz="2646"/>
            </a:lvl2pPr>
            <a:lvl3pPr>
              <a:defRPr sz="2268"/>
            </a:lvl3pPr>
            <a:lvl4pPr>
              <a:defRPr sz="1890"/>
            </a:lvl4pPr>
            <a:lvl5pPr>
              <a:defRPr sz="1890"/>
            </a:lvl5pPr>
            <a:lvl6pPr>
              <a:defRPr sz="1890"/>
            </a:lvl6pPr>
            <a:lvl7pPr>
              <a:defRPr sz="1890"/>
            </a:lvl7pPr>
            <a:lvl8pPr>
              <a:defRPr sz="1890"/>
            </a:lvl8pPr>
            <a:lvl9pPr>
              <a:defRPr sz="189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944052"/>
            <a:ext cx="2786871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13573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178" y="432012"/>
            <a:ext cx="2786871" cy="1512041"/>
          </a:xfrm>
        </p:spPr>
        <p:txBody>
          <a:bodyPr anchor="b"/>
          <a:lstStyle>
            <a:lvl1pPr>
              <a:defRPr sz="3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673450" y="933027"/>
            <a:ext cx="4374386" cy="4605124"/>
          </a:xfrm>
        </p:spPr>
        <p:txBody>
          <a:bodyPr anchor="t"/>
          <a:lstStyle>
            <a:lvl1pPr marL="0" indent="0">
              <a:buNone/>
              <a:defRPr sz="3024"/>
            </a:lvl1pPr>
            <a:lvl2pPr marL="432008" indent="0">
              <a:buNone/>
              <a:defRPr sz="2646"/>
            </a:lvl2pPr>
            <a:lvl3pPr marL="864017" indent="0">
              <a:buNone/>
              <a:defRPr sz="2268"/>
            </a:lvl3pPr>
            <a:lvl4pPr marL="1296025" indent="0">
              <a:buNone/>
              <a:defRPr sz="1890"/>
            </a:lvl4pPr>
            <a:lvl5pPr marL="1728033" indent="0">
              <a:buNone/>
              <a:defRPr sz="1890"/>
            </a:lvl5pPr>
            <a:lvl6pPr marL="2160041" indent="0">
              <a:buNone/>
              <a:defRPr sz="1890"/>
            </a:lvl6pPr>
            <a:lvl7pPr marL="2592050" indent="0">
              <a:buNone/>
              <a:defRPr sz="1890"/>
            </a:lvl7pPr>
            <a:lvl8pPr marL="3024058" indent="0">
              <a:buNone/>
              <a:defRPr sz="1890"/>
            </a:lvl8pPr>
            <a:lvl9pPr marL="3456066" indent="0">
              <a:buNone/>
              <a:defRPr sz="189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5178" y="1944052"/>
            <a:ext cx="2786871" cy="3601598"/>
          </a:xfrm>
        </p:spPr>
        <p:txBody>
          <a:bodyPr/>
          <a:lstStyle>
            <a:lvl1pPr marL="0" indent="0">
              <a:buNone/>
              <a:defRPr sz="1512"/>
            </a:lvl1pPr>
            <a:lvl2pPr marL="432008" indent="0">
              <a:buNone/>
              <a:defRPr sz="1323"/>
            </a:lvl2pPr>
            <a:lvl3pPr marL="864017" indent="0">
              <a:buNone/>
              <a:defRPr sz="1134"/>
            </a:lvl3pPr>
            <a:lvl4pPr marL="1296025" indent="0">
              <a:buNone/>
              <a:defRPr sz="945"/>
            </a:lvl4pPr>
            <a:lvl5pPr marL="1728033" indent="0">
              <a:buNone/>
              <a:defRPr sz="945"/>
            </a:lvl5pPr>
            <a:lvl6pPr marL="2160041" indent="0">
              <a:buNone/>
              <a:defRPr sz="945"/>
            </a:lvl6pPr>
            <a:lvl7pPr marL="2592050" indent="0">
              <a:buNone/>
              <a:defRPr sz="945"/>
            </a:lvl7pPr>
            <a:lvl8pPr marL="3024058" indent="0">
              <a:buNone/>
              <a:defRPr sz="945"/>
            </a:lvl8pPr>
            <a:lvl9pPr marL="3456066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06294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94053" y="345011"/>
            <a:ext cx="7452658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053" y="1725046"/>
            <a:ext cx="7452658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4052" y="6006164"/>
            <a:ext cx="1944172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A2BB2-5327-4862-ABF1-61CE3737D6AA}" type="datetimeFigureOut">
              <a:rPr lang="en-CH" smtClean="0"/>
              <a:t>01/04/2024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62253" y="6006164"/>
            <a:ext cx="2916258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02539" y="6006164"/>
            <a:ext cx="1944172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16441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864017" rtl="0" eaLnBrk="1" latinLnBrk="0" hangingPunct="1">
        <a:lnSpc>
          <a:spcPct val="90000"/>
        </a:lnSpc>
        <a:spcBef>
          <a:spcPct val="0"/>
        </a:spcBef>
        <a:buNone/>
        <a:defRPr sz="41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004" indent="-216004" algn="l" defTabSz="864017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1pPr>
      <a:lvl2pPr marL="64801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080021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512029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944037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f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5D1EADC-D42F-811D-3DE1-9CA6924D46B7}"/>
              </a:ext>
            </a:extLst>
          </p:cNvPr>
          <p:cNvGrpSpPr/>
          <p:nvPr/>
        </p:nvGrpSpPr>
        <p:grpSpPr>
          <a:xfrm>
            <a:off x="169571" y="277339"/>
            <a:ext cx="7904785" cy="6304436"/>
            <a:chOff x="179481" y="51676"/>
            <a:chExt cx="10978007" cy="8755475"/>
          </a:xfrm>
        </p:grpSpPr>
        <p:pic>
          <p:nvPicPr>
            <p:cNvPr id="8" name="Picture 7" descr="A collage of images of different colored dots&#10;&#10;Description automatically generated">
              <a:extLst>
                <a:ext uri="{FF2B5EF4-FFF2-40B4-BE49-F238E27FC236}">
                  <a16:creationId xmlns:a16="http://schemas.microsoft.com/office/drawing/2014/main" id="{424B563B-3790-A116-8567-889DED4B90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65" r="61372" b="49255"/>
            <a:stretch/>
          </p:blipFill>
          <p:spPr>
            <a:xfrm>
              <a:off x="179481" y="51676"/>
              <a:ext cx="10978007" cy="6519526"/>
            </a:xfrm>
            <a:prstGeom prst="rect">
              <a:avLst/>
            </a:prstGeom>
          </p:spPr>
        </p:pic>
        <p:pic>
          <p:nvPicPr>
            <p:cNvPr id="3" name="Picture 2" descr="A collage of images of different colored dots&#10;&#10;Description automatically generated">
              <a:extLst>
                <a:ext uri="{FF2B5EF4-FFF2-40B4-BE49-F238E27FC236}">
                  <a16:creationId xmlns:a16="http://schemas.microsoft.com/office/drawing/2014/main" id="{203AB3BA-45F2-8203-D58D-0E2C5142C3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789" t="18231" r="8362" b="65722"/>
            <a:stretch/>
          </p:blipFill>
          <p:spPr>
            <a:xfrm>
              <a:off x="1748938" y="6314896"/>
              <a:ext cx="2482491" cy="1438176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A36648D-192A-D668-626F-CF7E6F3EBD2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818534" y="6258455"/>
              <a:ext cx="6497859" cy="2548696"/>
              <a:chOff x="4008961" y="6383137"/>
              <a:chExt cx="4782315" cy="1875796"/>
            </a:xfrm>
          </p:grpSpPr>
          <p:pic>
            <p:nvPicPr>
              <p:cNvPr id="5" name="Picture 4" descr="A collage of images of different colored dots&#10;&#10;Description automatically generated">
                <a:extLst>
                  <a:ext uri="{FF2B5EF4-FFF2-40B4-BE49-F238E27FC236}">
                    <a16:creationId xmlns:a16="http://schemas.microsoft.com/office/drawing/2014/main" id="{E66E56F6-8F85-34B3-1BE5-DA92AEB5AA2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7789" t="34429" r="3122" b="39272"/>
              <a:stretch/>
            </p:blipFill>
            <p:spPr>
              <a:xfrm>
                <a:off x="4008961" y="6383137"/>
                <a:ext cx="2569840" cy="1770201"/>
              </a:xfrm>
              <a:prstGeom prst="rect">
                <a:avLst/>
              </a:prstGeom>
            </p:spPr>
          </p:pic>
          <p:pic>
            <p:nvPicPr>
              <p:cNvPr id="9" name="Picture 8" descr="A collage of images of different colored dots&#10;&#10;Description automatically generated">
                <a:extLst>
                  <a:ext uri="{FF2B5EF4-FFF2-40B4-BE49-F238E27FC236}">
                    <a16:creationId xmlns:a16="http://schemas.microsoft.com/office/drawing/2014/main" id="{E35576BA-EFEB-E323-8456-C6B9DE546F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7789" t="59520" r="5275" b="18201"/>
              <a:stretch/>
            </p:blipFill>
            <p:spPr>
              <a:xfrm>
                <a:off x="6511300" y="6759299"/>
                <a:ext cx="2279976" cy="149963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85302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2EB0ECE-BE8C-3D07-159D-5B47BF38AAE2}"/>
              </a:ext>
            </a:extLst>
          </p:cNvPr>
          <p:cNvGrpSpPr/>
          <p:nvPr/>
        </p:nvGrpSpPr>
        <p:grpSpPr>
          <a:xfrm>
            <a:off x="310377" y="473041"/>
            <a:ext cx="4220432" cy="4469231"/>
            <a:chOff x="573221" y="277339"/>
            <a:chExt cx="4220432" cy="4469231"/>
          </a:xfrm>
        </p:grpSpPr>
        <p:pic>
          <p:nvPicPr>
            <p:cNvPr id="8" name="Picture 7" descr="A collage of images of different colored dots&#10;&#10;Description automatically generated">
              <a:extLst>
                <a:ext uri="{FF2B5EF4-FFF2-40B4-BE49-F238E27FC236}">
                  <a16:creationId xmlns:a16="http://schemas.microsoft.com/office/drawing/2014/main" id="{424B563B-3790-A116-8567-889DED4B90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74" t="4865" r="77861" b="54924"/>
            <a:stretch/>
          </p:blipFill>
          <p:spPr>
            <a:xfrm>
              <a:off x="573221" y="277339"/>
              <a:ext cx="4126685" cy="4114357"/>
            </a:xfrm>
            <a:prstGeom prst="rect">
              <a:avLst/>
            </a:prstGeom>
          </p:spPr>
        </p:pic>
        <p:pic>
          <p:nvPicPr>
            <p:cNvPr id="2" name="Picture 1" descr="A collage of images of different colored dots&#10;&#10;Description automatically generated">
              <a:extLst>
                <a:ext uri="{FF2B5EF4-FFF2-40B4-BE49-F238E27FC236}">
                  <a16:creationId xmlns:a16="http://schemas.microsoft.com/office/drawing/2014/main" id="{333021DF-ECA0-2F13-6149-09BEE0FA77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846" t="45223" r="69603" b="51315"/>
            <a:stretch/>
          </p:blipFill>
          <p:spPr>
            <a:xfrm>
              <a:off x="1406510" y="4392401"/>
              <a:ext cx="3387143" cy="354169"/>
            </a:xfrm>
            <a:prstGeom prst="rect">
              <a:avLst/>
            </a:prstGeom>
          </p:spPr>
        </p:pic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AFE7F79E-FAA1-C61E-8326-DB6F1C169B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32581" y="592458"/>
            <a:ext cx="3916371" cy="387552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B5FA823F-BD11-048A-569F-813CE940D1EF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4972555"/>
            <a:ext cx="8640762" cy="1228774"/>
            <a:chOff x="183691" y="4796469"/>
            <a:chExt cx="7736019" cy="1100113"/>
          </a:xfrm>
        </p:grpSpPr>
        <p:pic>
          <p:nvPicPr>
            <p:cNvPr id="5" name="Picture 4" descr="A collage of images of different colored dots&#10;&#10;Description automatically generated">
              <a:extLst>
                <a:ext uri="{FF2B5EF4-FFF2-40B4-BE49-F238E27FC236}">
                  <a16:creationId xmlns:a16="http://schemas.microsoft.com/office/drawing/2014/main" id="{E66E56F6-8F85-34B3-1BE5-DA92AEB5AA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789" t="34429" r="3122" b="49781"/>
            <a:stretch/>
          </p:blipFill>
          <p:spPr>
            <a:xfrm>
              <a:off x="183691" y="4796469"/>
              <a:ext cx="2514228" cy="1039818"/>
            </a:xfrm>
            <a:prstGeom prst="rect">
              <a:avLst/>
            </a:prstGeom>
          </p:spPr>
        </p:pic>
        <p:pic>
          <p:nvPicPr>
            <p:cNvPr id="9" name="Picture 8" descr="A collage of images of different colored dots&#10;&#10;Description automatically generated">
              <a:extLst>
                <a:ext uri="{FF2B5EF4-FFF2-40B4-BE49-F238E27FC236}">
                  <a16:creationId xmlns:a16="http://schemas.microsoft.com/office/drawing/2014/main" id="{E35576BA-EFEB-E323-8456-C6B9DE546F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028" t="59520" r="5275" b="30828"/>
            <a:stretch/>
          </p:blipFill>
          <p:spPr>
            <a:xfrm>
              <a:off x="4604197" y="5184002"/>
              <a:ext cx="2067424" cy="635647"/>
            </a:xfrm>
            <a:prstGeom prst="rect">
              <a:avLst/>
            </a:prstGeom>
          </p:spPr>
        </p:pic>
        <p:pic>
          <p:nvPicPr>
            <p:cNvPr id="12" name="Picture 11" descr="A collage of images of different colored dots&#10;&#10;Description automatically generated">
              <a:extLst>
                <a:ext uri="{FF2B5EF4-FFF2-40B4-BE49-F238E27FC236}">
                  <a16:creationId xmlns:a16="http://schemas.microsoft.com/office/drawing/2014/main" id="{F8CAF69A-CBC6-CE41-293C-8A9E89F26B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451" t="49907" r="5989" b="39272"/>
            <a:stretch/>
          </p:blipFill>
          <p:spPr>
            <a:xfrm>
              <a:off x="2686456" y="5184002"/>
              <a:ext cx="1917741" cy="712580"/>
            </a:xfrm>
            <a:prstGeom prst="rect">
              <a:avLst/>
            </a:prstGeom>
          </p:spPr>
        </p:pic>
        <p:pic>
          <p:nvPicPr>
            <p:cNvPr id="13" name="Picture 12" descr="A collage of images of different colored dots&#10;&#10;Description automatically generated">
              <a:extLst>
                <a:ext uri="{FF2B5EF4-FFF2-40B4-BE49-F238E27FC236}">
                  <a16:creationId xmlns:a16="http://schemas.microsoft.com/office/drawing/2014/main" id="{8FFEBA56-2909-C3A6-D361-3A813B518B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028" t="69735" r="11495" b="20612"/>
            <a:stretch/>
          </p:blipFill>
          <p:spPr>
            <a:xfrm>
              <a:off x="6671621" y="5200640"/>
              <a:ext cx="1248089" cy="6356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1320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342479CE-AB25-A1D9-7933-4A0E183AAB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34" b="4934"/>
          <a:stretch/>
        </p:blipFill>
        <p:spPr>
          <a:xfrm>
            <a:off x="408406" y="95035"/>
            <a:ext cx="7653151" cy="522353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EE4D7BDD-C616-B081-5542-98B13E06C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189719">
            <a:off x="6444278" y="4868233"/>
            <a:ext cx="1353539" cy="1449791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C86D1478-52CA-B984-A1CB-137187DAB6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875893">
            <a:off x="864942" y="4562898"/>
            <a:ext cx="1407936" cy="185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42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CCEDC1B-B01F-861B-4F5B-A00EBC834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2543"/>
            <a:ext cx="8640763" cy="3240286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D2BED580-DD9A-ED3D-82F6-3139AA8FA519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3536066"/>
            <a:ext cx="8662065" cy="2944108"/>
            <a:chOff x="0" y="4356872"/>
            <a:chExt cx="7358743" cy="2501128"/>
          </a:xfrm>
        </p:grpSpPr>
        <p:pic>
          <p:nvPicPr>
            <p:cNvPr id="32" name="Picture 31" descr="A collection of microscopic organisms&#10;&#10;Description automatically generated with medium confidence">
              <a:extLst>
                <a:ext uri="{FF2B5EF4-FFF2-40B4-BE49-F238E27FC236}">
                  <a16:creationId xmlns:a16="http://schemas.microsoft.com/office/drawing/2014/main" id="{902D9CA7-CFBB-F4FC-369E-BD9EFBDDD5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004"/>
            <a:stretch/>
          </p:blipFill>
          <p:spPr>
            <a:xfrm rot="10800000">
              <a:off x="4926090" y="4356872"/>
              <a:ext cx="2432653" cy="2501128"/>
            </a:xfrm>
            <a:prstGeom prst="rect">
              <a:avLst/>
            </a:prstGeom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FE6190D-4495-6171-69B6-012F2457A0AF}"/>
                </a:ext>
              </a:extLst>
            </p:cNvPr>
            <p:cNvGrpSpPr/>
            <p:nvPr/>
          </p:nvGrpSpPr>
          <p:grpSpPr>
            <a:xfrm rot="5400000" flipH="1" flipV="1">
              <a:off x="2548829" y="4356436"/>
              <a:ext cx="2501128" cy="2502000"/>
              <a:chOff x="4064822" y="2746047"/>
              <a:chExt cx="2502110" cy="2501128"/>
            </a:xfrm>
          </p:grpSpPr>
          <p:pic>
            <p:nvPicPr>
              <p:cNvPr id="52" name="Picture 51" descr="A collection of microscopic organisms&#10;&#10;Description automatically generated with medium confidence">
                <a:extLst>
                  <a:ext uri="{FF2B5EF4-FFF2-40B4-BE49-F238E27FC236}">
                    <a16:creationId xmlns:a16="http://schemas.microsoft.com/office/drawing/2014/main" id="{52B1D9A7-E80B-BEF7-6B93-BF78ABFF6B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29034"/>
              <a:stretch/>
            </p:blipFill>
            <p:spPr>
              <a:xfrm rot="10800000">
                <a:off x="4064822" y="2746047"/>
                <a:ext cx="2502110" cy="2501128"/>
              </a:xfrm>
              <a:prstGeom prst="rect">
                <a:avLst/>
              </a:prstGeom>
            </p:spPr>
          </p:pic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42BEF903-FD8B-A402-06BD-6FF346B7DA81}"/>
                  </a:ext>
                </a:extLst>
              </p:cNvPr>
              <p:cNvSpPr/>
              <p:nvPr/>
            </p:nvSpPr>
            <p:spPr>
              <a:xfrm>
                <a:off x="5451248" y="2762777"/>
                <a:ext cx="1099105" cy="780524"/>
              </a:xfrm>
              <a:prstGeom prst="rect">
                <a:avLst/>
              </a:prstGeom>
              <a:solidFill>
                <a:srgbClr val="000000"/>
              </a:solidFill>
              <a:ln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pic>
            <p:nvPicPr>
              <p:cNvPr id="54" name="Picture 53" descr="A collection of microscopic organisms&#10;&#10;Description automatically generated with medium confidence">
                <a:extLst>
                  <a:ext uri="{FF2B5EF4-FFF2-40B4-BE49-F238E27FC236}">
                    <a16:creationId xmlns:a16="http://schemas.microsoft.com/office/drawing/2014/main" id="{DE48144B-0E88-1B6D-2A3C-96C1067E78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1333" t="61305" r="68827" b="25130"/>
              <a:stretch/>
            </p:blipFill>
            <p:spPr>
              <a:xfrm rot="10800000">
                <a:off x="5480360" y="3373666"/>
                <a:ext cx="346960" cy="339272"/>
              </a:xfrm>
              <a:prstGeom prst="rect">
                <a:avLst/>
              </a:prstGeom>
            </p:spPr>
          </p:pic>
        </p:grpSp>
        <p:pic>
          <p:nvPicPr>
            <p:cNvPr id="34" name="Picture 33" descr="A collection of microscopic organisms&#10;&#10;Description automatically generated with medium confidence">
              <a:extLst>
                <a:ext uri="{FF2B5EF4-FFF2-40B4-BE49-F238E27FC236}">
                  <a16:creationId xmlns:a16="http://schemas.microsoft.com/office/drawing/2014/main" id="{FC333B58-DD0D-9D13-30CB-604EDB025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4356872"/>
              <a:ext cx="3525784" cy="2501128"/>
            </a:xfrm>
            <a:prstGeom prst="rect">
              <a:avLst/>
            </a:prstGeom>
          </p:spPr>
        </p:pic>
        <p:pic>
          <p:nvPicPr>
            <p:cNvPr id="35" name="Picture 34" descr="A collection of microscopic organisms&#10;&#10;Description automatically generated with medium confidence">
              <a:extLst>
                <a:ext uri="{FF2B5EF4-FFF2-40B4-BE49-F238E27FC236}">
                  <a16:creationId xmlns:a16="http://schemas.microsoft.com/office/drawing/2014/main" id="{8BC12AE3-4441-4F75-E7F5-03E1FD1D3E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4356872"/>
              <a:ext cx="3525784" cy="250112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B71E96CD-28CD-B9D6-3BFF-2055E02CA8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8303"/>
            <a:stretch/>
          </p:blipFill>
          <p:spPr>
            <a:xfrm>
              <a:off x="3398657" y="4490575"/>
              <a:ext cx="423951" cy="432206"/>
            </a:xfrm>
            <a:prstGeom prst="rect">
              <a:avLst/>
            </a:prstGeom>
          </p:spPr>
        </p:pic>
        <p:pic>
          <p:nvPicPr>
            <p:cNvPr id="39" name="Picture 38" descr="A collection of microscopic organisms&#10;&#10;Description automatically generated with medium confidence">
              <a:extLst>
                <a:ext uri="{FF2B5EF4-FFF2-40B4-BE49-F238E27FC236}">
                  <a16:creationId xmlns:a16="http://schemas.microsoft.com/office/drawing/2014/main" id="{9DAE802D-E2B2-C829-8DCC-8593F882A7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303" t="47629" r="47428" b="37511"/>
            <a:stretch/>
          </p:blipFill>
          <p:spPr>
            <a:xfrm rot="10800000">
              <a:off x="4629265" y="5688624"/>
              <a:ext cx="362043" cy="371672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14C1C48E-07E4-B307-D352-6824DFCB7C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2883" y="6492382"/>
              <a:ext cx="256623" cy="203528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BE7F3163-6B92-67A1-3BF3-A4DD38A6A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3455506">
              <a:off x="1392567" y="4536229"/>
              <a:ext cx="256623" cy="2035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8805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83</TotalTime>
  <Words>0</Words>
  <Application>Microsoft Office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2013 - 2022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Uriah Daugaard</dc:creator>
  <cp:lastModifiedBy>Uriah Daugaard</cp:lastModifiedBy>
  <cp:revision>11</cp:revision>
  <dcterms:created xsi:type="dcterms:W3CDTF">2024-03-30T11:09:14Z</dcterms:created>
  <dcterms:modified xsi:type="dcterms:W3CDTF">2024-04-01T12:16:21Z</dcterms:modified>
</cp:coreProperties>
</file>

<file path=docProps/thumbnail.jpeg>
</file>